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95" r:id="rId3"/>
    <p:sldId id="259" r:id="rId4"/>
    <p:sldId id="271" r:id="rId5"/>
    <p:sldId id="260" r:id="rId6"/>
    <p:sldId id="272" r:id="rId7"/>
    <p:sldId id="298" r:id="rId8"/>
    <p:sldId id="314" r:id="rId9"/>
    <p:sldId id="331" r:id="rId10"/>
    <p:sldId id="332" r:id="rId11"/>
    <p:sldId id="330" r:id="rId12"/>
    <p:sldId id="274" r:id="rId13"/>
    <p:sldId id="313" r:id="rId14"/>
    <p:sldId id="319" r:id="rId15"/>
    <p:sldId id="324" r:id="rId16"/>
    <p:sldId id="325" r:id="rId17"/>
    <p:sldId id="258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4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4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202A-DB2A-2A40-BB77-C29314C59D6F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7" y="0"/>
            <a:ext cx="8229600" cy="1277696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ailleurs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17" y="1290271"/>
            <a:ext cx="901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adv.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un </a:t>
            </a:r>
            <a:r>
              <a:rPr lang="en-US" sz="4000" dirty="0" err="1" smtClean="0">
                <a:latin typeface="Arial"/>
                <a:cs typeface="Arial"/>
              </a:rPr>
              <a:t>autre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endroit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08" y="5961054"/>
            <a:ext cx="84604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Il y a trop de bruit </a:t>
            </a:r>
            <a:r>
              <a:rPr lang="en-US" sz="3200" dirty="0" err="1" smtClean="0">
                <a:latin typeface="Arial"/>
                <a:cs typeface="Arial"/>
              </a:rPr>
              <a:t>ici</a:t>
            </a:r>
            <a:r>
              <a:rPr lang="en-US" sz="3200" dirty="0" smtClean="0">
                <a:latin typeface="Arial"/>
                <a:cs typeface="Arial"/>
              </a:rPr>
              <a:t>, </a:t>
            </a:r>
            <a:r>
              <a:rPr lang="en-US" sz="3200" dirty="0" err="1" smtClean="0">
                <a:latin typeface="Arial"/>
                <a:cs typeface="Arial"/>
              </a:rPr>
              <a:t>allons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ailleurs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 descr="Screen Shot 2015-01-11 at 10.0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30" y="2106815"/>
            <a:ext cx="5266012" cy="35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voler</a:t>
            </a:r>
            <a:endParaRPr lang="en-US" sz="8000" b="1" dirty="0"/>
          </a:p>
        </p:txBody>
      </p:sp>
      <p:pic>
        <p:nvPicPr>
          <p:cNvPr id="4" name="Picture 3" descr="Screen Shot 2015-01-11 at 10.3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8" y="1478404"/>
            <a:ext cx="6276830" cy="45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19" y="5696665"/>
            <a:ext cx="8354881" cy="102327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Elle </a:t>
            </a:r>
            <a:r>
              <a:rPr lang="en-US" sz="3200" b="1" dirty="0" err="1" smtClean="0">
                <a:latin typeface="Arial"/>
                <a:cs typeface="Arial"/>
              </a:rPr>
              <a:t>emmène</a:t>
            </a:r>
            <a:r>
              <a:rPr lang="en-US" sz="3200" dirty="0" smtClean="0">
                <a:latin typeface="Arial"/>
                <a:cs typeface="Arial"/>
              </a:rPr>
              <a:t> son </a:t>
            </a:r>
            <a:r>
              <a:rPr lang="en-US" sz="3200" dirty="0" err="1" smtClean="0">
                <a:latin typeface="Arial"/>
                <a:cs typeface="Arial"/>
              </a:rPr>
              <a:t>fils</a:t>
            </a:r>
            <a:r>
              <a:rPr lang="en-US" sz="3200" dirty="0" smtClean="0">
                <a:latin typeface="Arial"/>
                <a:cs typeface="Arial"/>
              </a:rPr>
              <a:t> chez le </a:t>
            </a:r>
            <a:r>
              <a:rPr lang="en-US" sz="3200" dirty="0" err="1" smtClean="0">
                <a:latin typeface="Arial"/>
                <a:cs typeface="Arial"/>
              </a:rPr>
              <a:t>dentiste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19" y="215668"/>
            <a:ext cx="8532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Arial"/>
                <a:cs typeface="Arial"/>
              </a:rPr>
              <a:t>emmener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919" y="1605668"/>
            <a:ext cx="8354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v.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mener</a:t>
            </a:r>
            <a:r>
              <a:rPr lang="en-US" sz="4000" dirty="0" smtClean="0">
                <a:latin typeface="Arial"/>
                <a:cs typeface="Arial"/>
              </a:rPr>
              <a:t> avec </a:t>
            </a:r>
            <a:r>
              <a:rPr lang="en-US" sz="4000" dirty="0" err="1" smtClean="0">
                <a:latin typeface="Arial"/>
                <a:cs typeface="Arial"/>
              </a:rPr>
              <a:t>soi</a:t>
            </a:r>
            <a:r>
              <a:rPr lang="en-US" sz="4000" dirty="0" smtClean="0">
                <a:latin typeface="Arial"/>
                <a:cs typeface="Arial"/>
              </a:rPr>
              <a:t> en </a:t>
            </a:r>
            <a:r>
              <a:rPr lang="en-US" sz="4000" dirty="0" err="1" smtClean="0">
                <a:latin typeface="Arial"/>
                <a:cs typeface="Arial"/>
              </a:rPr>
              <a:t>allant</a:t>
            </a:r>
            <a:r>
              <a:rPr lang="en-US" sz="4000" dirty="0" smtClean="0">
                <a:latin typeface="Arial"/>
                <a:cs typeface="Arial"/>
              </a:rPr>
              <a:t> d’un lieu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un </a:t>
            </a:r>
            <a:r>
              <a:rPr lang="en-US" sz="4000" dirty="0" err="1" smtClean="0">
                <a:latin typeface="Arial"/>
                <a:cs typeface="Arial"/>
              </a:rPr>
              <a:t>autre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" name="Picture 4" descr="Screen Shot 2015-01-11 at 10.4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18" y="2929107"/>
            <a:ext cx="1923675" cy="28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82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8" y="179815"/>
            <a:ext cx="862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emmener</a:t>
            </a:r>
            <a:endParaRPr lang="en-US" sz="8000" b="1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 descr="Screen Shot 2015-01-11 at 10.4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5" y="1598432"/>
            <a:ext cx="3230554" cy="48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8" y="11072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plonger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118" y="136249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"/>
                <a:cs typeface="Arial"/>
              </a:rPr>
              <a:t>v</a:t>
            </a:r>
            <a:r>
              <a:rPr lang="en-US" sz="4000" i="1" dirty="0" smtClean="0">
                <a:latin typeface="Arial"/>
                <a:cs typeface="Arial"/>
              </a:rPr>
              <a:t>. </a:t>
            </a:r>
            <a:r>
              <a:rPr lang="en-US" sz="4000" dirty="0" err="1" smtClean="0">
                <a:latin typeface="Arial"/>
                <a:cs typeface="Arial"/>
              </a:rPr>
              <a:t>descendre</a:t>
            </a:r>
            <a:r>
              <a:rPr lang="en-US" sz="4000" dirty="0" smtClean="0">
                <a:latin typeface="Arial"/>
                <a:cs typeface="Arial"/>
              </a:rPr>
              <a:t> au fond de </a:t>
            </a:r>
            <a:r>
              <a:rPr lang="en-US" sz="4000" dirty="0" err="1" smtClean="0">
                <a:latin typeface="Arial"/>
                <a:cs typeface="Arial"/>
              </a:rPr>
              <a:t>l’eau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endParaRPr lang="en-US" sz="4000" b="1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54" y="6005505"/>
            <a:ext cx="8980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Elle </a:t>
            </a:r>
            <a:r>
              <a:rPr lang="en-US" sz="3200" dirty="0" err="1" smtClean="0">
                <a:latin typeface="Arial"/>
                <a:cs typeface="Arial"/>
              </a:rPr>
              <a:t>n’a</a:t>
            </a:r>
            <a:r>
              <a:rPr lang="en-US" sz="3200" dirty="0" smtClean="0">
                <a:latin typeface="Arial"/>
                <a:cs typeface="Arial"/>
              </a:rPr>
              <a:t> pas </a:t>
            </a:r>
            <a:r>
              <a:rPr lang="en-US" sz="3200" dirty="0" err="1" smtClean="0">
                <a:latin typeface="Arial"/>
                <a:cs typeface="Arial"/>
              </a:rPr>
              <a:t>eu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peur</a:t>
            </a:r>
            <a:r>
              <a:rPr lang="en-US" sz="3200" dirty="0" smtClean="0">
                <a:latin typeface="Arial"/>
                <a:cs typeface="Arial"/>
              </a:rPr>
              <a:t> de </a:t>
            </a:r>
            <a:r>
              <a:rPr lang="en-US" sz="3200" b="1" smtClean="0">
                <a:latin typeface="Arial"/>
                <a:cs typeface="Arial"/>
              </a:rPr>
              <a:t>plonger</a:t>
            </a:r>
            <a:r>
              <a:rPr lang="en-US" sz="320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 descr="Screen Shot 2015-01-11 at 10.4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09" y="2070376"/>
            <a:ext cx="3924528" cy="37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65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27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plonger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759" y="2389218"/>
            <a:ext cx="1883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600" dirty="0">
              <a:latin typeface="Britannic Bold"/>
              <a:cs typeface="Britannic Bold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Screen Shot 2015-01-11 at 10.4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741070"/>
            <a:ext cx="4927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rencontrer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18306" y="1416120"/>
            <a:ext cx="8663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v.</a:t>
            </a:r>
            <a:r>
              <a:rPr lang="en-US" sz="4000" dirty="0" smtClean="0">
                <a:latin typeface="Arial"/>
                <a:cs typeface="Arial"/>
              </a:rPr>
              <a:t> se </a:t>
            </a:r>
            <a:r>
              <a:rPr lang="en-US" sz="4000" dirty="0" err="1" smtClean="0">
                <a:latin typeface="Arial"/>
                <a:cs typeface="Arial"/>
              </a:rPr>
              <a:t>trouver</a:t>
            </a:r>
            <a:r>
              <a:rPr lang="en-US" sz="4000" dirty="0" smtClean="0">
                <a:latin typeface="Arial"/>
                <a:cs typeface="Arial"/>
              </a:rPr>
              <a:t> en </a:t>
            </a:r>
            <a:r>
              <a:rPr lang="en-US" sz="4000" dirty="0" err="1" smtClean="0">
                <a:latin typeface="Arial"/>
                <a:cs typeface="Arial"/>
              </a:rPr>
              <a:t>présence</a:t>
            </a:r>
            <a:r>
              <a:rPr lang="en-US" sz="4000" dirty="0" smtClean="0">
                <a:latin typeface="Arial"/>
                <a:cs typeface="Arial"/>
              </a:rPr>
              <a:t> de </a:t>
            </a:r>
            <a:r>
              <a:rPr lang="en-US" sz="4000" dirty="0" err="1" smtClean="0">
                <a:latin typeface="Arial"/>
                <a:cs typeface="Arial"/>
              </a:rPr>
              <a:t>quelqu’un</a:t>
            </a:r>
            <a:r>
              <a:rPr lang="en-US" sz="4000" dirty="0" smtClean="0">
                <a:latin typeface="Arial"/>
                <a:cs typeface="Arial"/>
              </a:rPr>
              <a:t> par </a:t>
            </a:r>
            <a:r>
              <a:rPr lang="en-US" sz="4000" dirty="0" err="1" smtClean="0">
                <a:latin typeface="Arial"/>
                <a:cs typeface="Arial"/>
              </a:rPr>
              <a:t>hasard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21549"/>
            <a:ext cx="845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Il a </a:t>
            </a:r>
            <a:r>
              <a:rPr lang="en-US" sz="3200" b="1" dirty="0" err="1" smtClean="0">
                <a:latin typeface="Arial"/>
                <a:cs typeface="Arial"/>
              </a:rPr>
              <a:t>rencontré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sa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cousine</a:t>
            </a:r>
            <a:r>
              <a:rPr lang="en-US" sz="3200" dirty="0" smtClean="0">
                <a:latin typeface="Arial"/>
                <a:cs typeface="Arial"/>
              </a:rPr>
              <a:t> en </a:t>
            </a:r>
            <a:r>
              <a:rPr lang="en-US" sz="3200" dirty="0" err="1" smtClean="0">
                <a:latin typeface="Arial"/>
                <a:cs typeface="Arial"/>
              </a:rPr>
              <a:t>faisant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ses</a:t>
            </a:r>
            <a:r>
              <a:rPr lang="en-US" sz="3200" dirty="0" smtClean="0">
                <a:latin typeface="Arial"/>
                <a:cs typeface="Arial"/>
              </a:rPr>
              <a:t> courses.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Screen Shot 2015-01-11 at 10.5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27" y="2922369"/>
            <a:ext cx="5389650" cy="27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rencontrer</a:t>
            </a:r>
            <a:endParaRPr lang="en-US" sz="8000" b="1" dirty="0"/>
          </a:p>
        </p:txBody>
      </p:sp>
      <p:pic>
        <p:nvPicPr>
          <p:cNvPr id="3" name="Picture 2" descr="Screen Shot 2015-01-11 at 10.5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" y="2077840"/>
            <a:ext cx="7110564" cy="36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94"/>
            <a:ext cx="8229600" cy="1007015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une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montre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77" y="5987729"/>
            <a:ext cx="79198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Ma </a:t>
            </a:r>
            <a:r>
              <a:rPr lang="en-US" sz="3200" b="1" dirty="0" err="1" smtClean="0">
                <a:latin typeface="Arial"/>
                <a:cs typeface="Arial"/>
              </a:rPr>
              <a:t>montre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retarde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7" y="1358082"/>
            <a:ext cx="876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Arial"/>
                <a:cs typeface="Arial"/>
              </a:rPr>
              <a:t>n.f</a:t>
            </a:r>
            <a:r>
              <a:rPr lang="en-US" sz="4000" i="1" dirty="0" smtClean="0">
                <a:latin typeface="Arial"/>
                <a:cs typeface="Arial"/>
              </a:rPr>
              <a:t>.</a:t>
            </a:r>
            <a:r>
              <a:rPr lang="en-US" sz="4000" dirty="0" smtClean="0">
                <a:latin typeface="Arial"/>
                <a:cs typeface="Arial"/>
              </a:rPr>
              <a:t> petite </a:t>
            </a:r>
            <a:r>
              <a:rPr lang="en-US" sz="4000" dirty="0" err="1" smtClean="0">
                <a:latin typeface="Arial"/>
                <a:cs typeface="Arial"/>
              </a:rPr>
              <a:t>boîte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cadran</a:t>
            </a:r>
            <a:r>
              <a:rPr lang="en-US" sz="4000" dirty="0" smtClean="0">
                <a:latin typeface="Arial"/>
                <a:cs typeface="Arial"/>
              </a:rPr>
              <a:t> qui </a:t>
            </a:r>
            <a:r>
              <a:rPr lang="en-US" sz="4000" dirty="0" err="1" smtClean="0">
                <a:latin typeface="Arial"/>
                <a:cs typeface="Arial"/>
              </a:rPr>
              <a:t>indique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l’heure</a:t>
            </a:r>
            <a:endParaRPr lang="en-US" sz="4000" i="1" dirty="0">
              <a:latin typeface="Arial"/>
              <a:cs typeface="Arial"/>
            </a:endParaRPr>
          </a:p>
        </p:txBody>
      </p:sp>
      <p:pic>
        <p:nvPicPr>
          <p:cNvPr id="3" name="Picture 2" descr="Screen Shot 2015-01-11 at 10.5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03" y="2681521"/>
            <a:ext cx="2483359" cy="31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658" y="326856"/>
            <a:ext cx="7523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une</a:t>
            </a:r>
            <a:r>
              <a:rPr lang="en-US" sz="8000" b="1" dirty="0">
                <a:latin typeface="Arial"/>
                <a:cs typeface="Arial"/>
              </a:rPr>
              <a:t> </a:t>
            </a:r>
            <a:r>
              <a:rPr lang="en-US" sz="8000" b="1" dirty="0" err="1">
                <a:latin typeface="Arial"/>
                <a:cs typeface="Arial"/>
              </a:rPr>
              <a:t>montre</a:t>
            </a:r>
            <a:endParaRPr lang="en-US" sz="8000" b="1" dirty="0"/>
          </a:p>
        </p:txBody>
      </p:sp>
      <p:pic>
        <p:nvPicPr>
          <p:cNvPr id="4" name="Picture 3" descr="Screen Shot 2015-01-11 at 10.5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2" y="1777860"/>
            <a:ext cx="3915144" cy="49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88" y="213772"/>
            <a:ext cx="8612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ailleurs</a:t>
            </a:r>
            <a:endParaRPr lang="en-US" sz="8000" b="1" dirty="0"/>
          </a:p>
        </p:txBody>
      </p:sp>
      <p:pic>
        <p:nvPicPr>
          <p:cNvPr id="3" name="Picture 2" descr="Screen Shot 2015-01-11 at 10.0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72" y="1760477"/>
            <a:ext cx="6771283" cy="45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25"/>
            <a:ext cx="8229600" cy="1172457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ici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14" y="1358082"/>
            <a:ext cx="893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adv. </a:t>
            </a:r>
            <a:r>
              <a:rPr lang="en-US" sz="4000" dirty="0" err="1" smtClean="0">
                <a:latin typeface="Arial"/>
                <a:cs typeface="Arial"/>
              </a:rPr>
              <a:t>dans</a:t>
            </a:r>
            <a:r>
              <a:rPr lang="en-US" sz="4000" dirty="0" smtClean="0">
                <a:latin typeface="Arial"/>
                <a:cs typeface="Arial"/>
              </a:rPr>
              <a:t> le lieu </a:t>
            </a:r>
            <a:r>
              <a:rPr lang="en-US" sz="4000" dirty="0" err="1" smtClean="0">
                <a:latin typeface="Arial"/>
                <a:cs typeface="Arial"/>
              </a:rPr>
              <a:t>où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l’on</a:t>
            </a:r>
            <a:r>
              <a:rPr lang="en-US" sz="4000" dirty="0" smtClean="0">
                <a:latin typeface="Arial"/>
                <a:cs typeface="Arial"/>
              </a:rPr>
              <a:t> se </a:t>
            </a:r>
            <a:r>
              <a:rPr lang="en-US" sz="4000" dirty="0" err="1" smtClean="0">
                <a:latin typeface="Arial"/>
                <a:cs typeface="Arial"/>
              </a:rPr>
              <a:t>trouve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i="1" dirty="0" smtClean="0">
                <a:latin typeface="Arial"/>
                <a:cs typeface="Arial"/>
              </a:rPr>
              <a:t>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94" y="5598967"/>
            <a:ext cx="8447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/>
                <a:cs typeface="Arial"/>
              </a:rPr>
              <a:t>Ici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il</a:t>
            </a:r>
            <a:r>
              <a:rPr lang="en-US" sz="3200" dirty="0" smtClean="0">
                <a:latin typeface="Arial"/>
                <a:cs typeface="Arial"/>
              </a:rPr>
              <a:t> fait beau.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Screen Shot 2015-01-11 at 10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03" y="2181992"/>
            <a:ext cx="4192716" cy="33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16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15" y="213772"/>
            <a:ext cx="837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Arial"/>
                <a:cs typeface="Arial"/>
              </a:rPr>
              <a:t>ici</a:t>
            </a:r>
            <a:endParaRPr lang="en-US" sz="8000" b="1" dirty="0"/>
          </a:p>
        </p:txBody>
      </p:sp>
      <p:pic>
        <p:nvPicPr>
          <p:cNvPr id="3" name="Picture 2" descr="Screen Shot 2015-01-11 at 10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810776"/>
            <a:ext cx="5689312" cy="45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3" y="211081"/>
            <a:ext cx="8229600" cy="94580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un </a:t>
            </a:r>
            <a:r>
              <a:rPr lang="en-US" sz="8000" dirty="0" err="1" smtClean="0">
                <a:latin typeface="Arial"/>
                <a:cs typeface="Arial"/>
              </a:rPr>
              <a:t>peu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698" y="1282633"/>
            <a:ext cx="840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adv. </a:t>
            </a:r>
            <a:r>
              <a:rPr lang="en-US" sz="4000" dirty="0" err="1" smtClean="0">
                <a:latin typeface="Arial"/>
                <a:cs typeface="Arial"/>
              </a:rPr>
              <a:t>légérement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93" y="5547611"/>
            <a:ext cx="8507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Léa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est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un </a:t>
            </a:r>
            <a:r>
              <a:rPr lang="en-US" sz="3200" b="1" dirty="0" err="1" smtClean="0">
                <a:latin typeface="Arial"/>
                <a:cs typeface="Arial"/>
              </a:rPr>
              <a:t>peu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timide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1 at 10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3" y="2127681"/>
            <a:ext cx="2725086" cy="30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516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73" y="215539"/>
            <a:ext cx="816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Arial"/>
                <a:cs typeface="Arial"/>
              </a:rPr>
              <a:t>un </a:t>
            </a:r>
            <a:r>
              <a:rPr lang="en-US" sz="8000" b="1" dirty="0" err="1">
                <a:latin typeface="Arial"/>
                <a:cs typeface="Arial"/>
              </a:rPr>
              <a:t>peu</a:t>
            </a:r>
            <a:endParaRPr lang="en-US" sz="8000" b="1" dirty="0"/>
          </a:p>
        </p:txBody>
      </p:sp>
      <p:pic>
        <p:nvPicPr>
          <p:cNvPr id="3" name="Picture 2" descr="Screen Shot 2015-01-11 at 10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62" y="1724947"/>
            <a:ext cx="4052194" cy="45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3" y="192082"/>
            <a:ext cx="8229600" cy="964803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voler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21" y="1446106"/>
            <a:ext cx="8663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"/>
                <a:cs typeface="Arial"/>
              </a:rPr>
              <a:t>v</a:t>
            </a:r>
            <a:r>
              <a:rPr lang="en-US" sz="4000" i="1" dirty="0" smtClean="0">
                <a:latin typeface="Arial"/>
                <a:cs typeface="Arial"/>
              </a:rPr>
              <a:t>. </a:t>
            </a:r>
            <a:r>
              <a:rPr lang="en-US" sz="4000" dirty="0" smtClean="0">
                <a:latin typeface="Arial"/>
                <a:cs typeface="Arial"/>
              </a:rPr>
              <a:t>se </a:t>
            </a:r>
            <a:r>
              <a:rPr lang="en-US" sz="4000" dirty="0" err="1" smtClean="0">
                <a:latin typeface="Arial"/>
                <a:cs typeface="Arial"/>
              </a:rPr>
              <a:t>déplacer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dans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l’air</a:t>
            </a:r>
            <a:r>
              <a:rPr lang="en-US" sz="4000" dirty="0" smtClean="0">
                <a:latin typeface="Arial"/>
                <a:cs typeface="Arial"/>
              </a:rPr>
              <a:t> grâce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des </a:t>
            </a:r>
            <a:r>
              <a:rPr lang="en-US" sz="4000" dirty="0" err="1" smtClean="0">
                <a:latin typeface="Arial"/>
                <a:cs typeface="Arial"/>
              </a:rPr>
              <a:t>ailes</a:t>
            </a:r>
            <a:r>
              <a:rPr lang="en-US" sz="4000" i="1" dirty="0" smtClean="0">
                <a:latin typeface="Arial"/>
                <a:cs typeface="Arial"/>
              </a:rPr>
              <a:t>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21" y="5921082"/>
            <a:ext cx="86630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Les canards </a:t>
            </a:r>
            <a:r>
              <a:rPr lang="en-US" sz="3200" b="1" dirty="0" err="1" smtClean="0">
                <a:latin typeface="Arial"/>
                <a:cs typeface="Arial"/>
              </a:rPr>
              <a:t>volent</a:t>
            </a:r>
            <a:r>
              <a:rPr lang="en-US" sz="3200" dirty="0" smtClean="0">
                <a:latin typeface="Arial"/>
                <a:cs typeface="Arial"/>
              </a:rPr>
              <a:t> bas </a:t>
            </a:r>
            <a:r>
              <a:rPr lang="en-US" sz="3200" dirty="0" err="1" smtClean="0">
                <a:latin typeface="Arial"/>
                <a:cs typeface="Arial"/>
              </a:rPr>
              <a:t>ce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soir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vol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3" y="2769545"/>
            <a:ext cx="7597210" cy="28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670" y="230881"/>
            <a:ext cx="806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voler</a:t>
            </a:r>
            <a:endParaRPr lang="en-US" sz="8000" b="1" dirty="0"/>
          </a:p>
        </p:txBody>
      </p:sp>
      <p:pic>
        <p:nvPicPr>
          <p:cNvPr id="5" name="Picture 4" descr="vol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8" y="1923950"/>
            <a:ext cx="8206447" cy="30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voler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1761" y="1584429"/>
            <a:ext cx="8587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Arial"/>
                <a:cs typeface="Arial"/>
              </a:rPr>
              <a:t>v.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prendre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ce</a:t>
            </a:r>
            <a:r>
              <a:rPr lang="en-US" sz="4000" dirty="0" smtClean="0">
                <a:latin typeface="Arial"/>
                <a:cs typeface="Arial"/>
              </a:rPr>
              <a:t> qui </a:t>
            </a:r>
            <a:r>
              <a:rPr lang="en-US" sz="4000" dirty="0" err="1" smtClean="0">
                <a:latin typeface="Arial"/>
                <a:cs typeface="Arial"/>
              </a:rPr>
              <a:t>appartient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quelqu’un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d’autre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61" y="6007604"/>
            <a:ext cx="84996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Les </a:t>
            </a:r>
            <a:r>
              <a:rPr lang="en-US" sz="3200" dirty="0" err="1" smtClean="0">
                <a:latin typeface="Arial"/>
                <a:cs typeface="Arial"/>
              </a:rPr>
              <a:t>cambrioleurs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ont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volé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plusieurs</a:t>
            </a:r>
            <a:r>
              <a:rPr lang="en-US" sz="3200" dirty="0" smtClean="0">
                <a:latin typeface="Arial"/>
                <a:cs typeface="Arial"/>
              </a:rPr>
              <a:t> tableaux.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 descr="Screen Shot 2015-01-11 at 10.3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86" y="2850047"/>
            <a:ext cx="4390820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17196</TotalTime>
  <Words>163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ailleurs</vt:lpstr>
      <vt:lpstr>PowerPoint Presentation</vt:lpstr>
      <vt:lpstr>ici</vt:lpstr>
      <vt:lpstr>PowerPoint Presentation</vt:lpstr>
      <vt:lpstr>un peu</vt:lpstr>
      <vt:lpstr>PowerPoint Presentation</vt:lpstr>
      <vt:lpstr>voler</vt:lpstr>
      <vt:lpstr>PowerPoint Presentation</vt:lpstr>
      <vt:lpstr>voler</vt:lpstr>
      <vt:lpstr>voler</vt:lpstr>
      <vt:lpstr>Elle emmène son fils chez le dentiste.</vt:lpstr>
      <vt:lpstr>PowerPoint Presentation</vt:lpstr>
      <vt:lpstr>plonger</vt:lpstr>
      <vt:lpstr>plonger</vt:lpstr>
      <vt:lpstr>rencontrer</vt:lpstr>
      <vt:lpstr>rencontrer</vt:lpstr>
      <vt:lpstr>une montre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Levitre</dc:creator>
  <cp:lastModifiedBy>Marianne Levitre</cp:lastModifiedBy>
  <cp:revision>157</cp:revision>
  <cp:lastPrinted>2014-12-08T15:36:20Z</cp:lastPrinted>
  <dcterms:created xsi:type="dcterms:W3CDTF">2014-03-18T19:52:59Z</dcterms:created>
  <dcterms:modified xsi:type="dcterms:W3CDTF">2015-01-12T15:42:51Z</dcterms:modified>
</cp:coreProperties>
</file>