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95" r:id="rId3"/>
    <p:sldId id="259" r:id="rId4"/>
    <p:sldId id="271" r:id="rId5"/>
    <p:sldId id="260" r:id="rId6"/>
    <p:sldId id="272" r:id="rId7"/>
    <p:sldId id="298" r:id="rId8"/>
    <p:sldId id="314" r:id="rId9"/>
    <p:sldId id="331" r:id="rId10"/>
    <p:sldId id="332" r:id="rId11"/>
    <p:sldId id="330" r:id="rId12"/>
    <p:sldId id="274" r:id="rId13"/>
    <p:sldId id="313" r:id="rId14"/>
    <p:sldId id="319" r:id="rId15"/>
    <p:sldId id="324" r:id="rId16"/>
    <p:sldId id="344" r:id="rId17"/>
    <p:sldId id="358" r:id="rId18"/>
    <p:sldId id="359" r:id="rId19"/>
    <p:sldId id="346" r:id="rId20"/>
    <p:sldId id="325" r:id="rId21"/>
    <p:sldId id="347" r:id="rId22"/>
    <p:sldId id="345" r:id="rId23"/>
    <p:sldId id="360" r:id="rId24"/>
    <p:sldId id="361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0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8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4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4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202A-DB2A-2A40-BB77-C29314C59D6F}" type="datetimeFigureOut">
              <a:rPr lang="en-US" smtClean="0"/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EF48-EBA7-EC47-AD70-9E4CFFEF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7" y="0"/>
            <a:ext cx="8229600" cy="1277696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rial"/>
                <a:cs typeface="Arial"/>
              </a:rPr>
              <a:t>la police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17" y="1290271"/>
            <a:ext cx="9019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latin typeface="Arial"/>
                <a:cs typeface="Arial"/>
              </a:rPr>
              <a:t>n.f</a:t>
            </a:r>
            <a:r>
              <a:rPr lang="en-US" sz="4000" i="1" dirty="0" smtClean="0">
                <a:latin typeface="Arial"/>
                <a:cs typeface="Arial"/>
              </a:rPr>
              <a:t>.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organisation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chargée</a:t>
            </a:r>
            <a:r>
              <a:rPr lang="en-US" sz="4000" dirty="0" smtClean="0">
                <a:latin typeface="Arial"/>
                <a:cs typeface="Arial"/>
              </a:rPr>
              <a:t> de faire respecter les </a:t>
            </a:r>
            <a:r>
              <a:rPr lang="en-US" sz="4000" dirty="0" err="1" smtClean="0">
                <a:latin typeface="Arial"/>
                <a:cs typeface="Arial"/>
              </a:rPr>
              <a:t>lois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45" y="5557274"/>
            <a:ext cx="9019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Des </a:t>
            </a:r>
            <a:r>
              <a:rPr lang="en-US" sz="3200" dirty="0" err="1" smtClean="0">
                <a:latin typeface="Arial"/>
                <a:cs typeface="Arial"/>
              </a:rPr>
              <a:t>voleurs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sont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entrés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dans</a:t>
            </a:r>
            <a:r>
              <a:rPr lang="en-US" sz="3200" dirty="0" smtClean="0">
                <a:latin typeface="Arial"/>
                <a:cs typeface="Arial"/>
              </a:rPr>
              <a:t> la </a:t>
            </a:r>
            <a:r>
              <a:rPr lang="en-US" sz="3200" dirty="0" err="1" smtClean="0">
                <a:latin typeface="Arial"/>
                <a:cs typeface="Arial"/>
              </a:rPr>
              <a:t>banque</a:t>
            </a:r>
            <a:r>
              <a:rPr lang="en-US" sz="3200" dirty="0" smtClean="0">
                <a:latin typeface="Arial"/>
                <a:cs typeface="Arial"/>
              </a:rPr>
              <a:t>, </a:t>
            </a:r>
            <a:r>
              <a:rPr lang="en-US" sz="3200" dirty="0" err="1" smtClean="0">
                <a:latin typeface="Arial"/>
                <a:cs typeface="Arial"/>
              </a:rPr>
              <a:t>il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faut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appeler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la police </a:t>
            </a:r>
            <a:r>
              <a:rPr lang="en-US" sz="3200" dirty="0" smtClean="0">
                <a:latin typeface="Arial"/>
                <a:cs typeface="Arial"/>
              </a:rPr>
              <a:t>!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6" name="Picture 5" descr="polic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38" y="2613710"/>
            <a:ext cx="4350394" cy="26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>
                <a:latin typeface="Arial"/>
                <a:cs typeface="Arial"/>
              </a:rPr>
              <a:t>éteindre</a:t>
            </a:r>
            <a:endParaRPr lang="en-US" sz="8000" b="1" dirty="0"/>
          </a:p>
        </p:txBody>
      </p:sp>
      <p:pic>
        <p:nvPicPr>
          <p:cNvPr id="3" name="Picture 2" descr="Screen Shot 2015-02-21 at 7.4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88" y="1751555"/>
            <a:ext cx="4864705" cy="42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19" y="5696665"/>
            <a:ext cx="8354881" cy="102327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La </a:t>
            </a:r>
            <a:r>
              <a:rPr lang="en-US" sz="3200" dirty="0" err="1" smtClean="0">
                <a:latin typeface="Arial"/>
                <a:cs typeface="Arial"/>
              </a:rPr>
              <a:t>poubelle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est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b="1" dirty="0" err="1" smtClean="0">
                <a:latin typeface="Arial"/>
                <a:cs typeface="Arial"/>
              </a:rPr>
              <a:t>pleine</a:t>
            </a:r>
            <a:r>
              <a:rPr lang="en-US" sz="3200" dirty="0" smtClean="0">
                <a:latin typeface="Arial"/>
                <a:cs typeface="Arial"/>
              </a:rPr>
              <a:t>, </a:t>
            </a:r>
            <a:r>
              <a:rPr lang="en-US" sz="3200" dirty="0" err="1" smtClean="0">
                <a:latin typeface="Arial"/>
                <a:cs typeface="Arial"/>
              </a:rPr>
              <a:t>il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faut</a:t>
            </a:r>
            <a:r>
              <a:rPr lang="en-US" sz="3200" dirty="0" smtClean="0">
                <a:latin typeface="Arial"/>
                <a:cs typeface="Arial"/>
              </a:rPr>
              <a:t> la </a:t>
            </a:r>
            <a:r>
              <a:rPr lang="en-US" sz="3200" dirty="0" err="1" smtClean="0">
                <a:latin typeface="Arial"/>
                <a:cs typeface="Arial"/>
              </a:rPr>
              <a:t>vider</a:t>
            </a:r>
            <a:r>
              <a:rPr lang="en-US" sz="3200" dirty="0" smtClean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919" y="215668"/>
            <a:ext cx="8532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Arial"/>
                <a:cs typeface="Arial"/>
              </a:rPr>
              <a:t>plein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36" y="1539107"/>
            <a:ext cx="818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Arial"/>
                <a:cs typeface="Arial"/>
              </a:rPr>
              <a:t>adj. </a:t>
            </a:r>
            <a:r>
              <a:rPr lang="en-US" sz="4000" dirty="0" err="1" smtClean="0">
                <a:latin typeface="Arial"/>
                <a:cs typeface="Arial"/>
              </a:rPr>
              <a:t>rempli</a:t>
            </a:r>
            <a:endParaRPr lang="en-US" sz="4000" i="1" dirty="0">
              <a:latin typeface="Arial"/>
              <a:cs typeface="Arial"/>
            </a:endParaRPr>
          </a:p>
        </p:txBody>
      </p:sp>
      <p:pic>
        <p:nvPicPr>
          <p:cNvPr id="6" name="Picture 5" descr="plein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09" y="2454643"/>
            <a:ext cx="2745879" cy="30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482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8" y="179815"/>
            <a:ext cx="8625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Arial"/>
                <a:cs typeface="Arial"/>
              </a:rPr>
              <a:t>plein</a:t>
            </a:r>
            <a:endParaRPr lang="en-US" sz="8000" b="1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2" name="Picture 1" descr="plein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93" y="1780253"/>
            <a:ext cx="4242112" cy="47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4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18" y="11072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rial"/>
                <a:cs typeface="Arial"/>
              </a:rPr>
              <a:t>inviter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118" y="136249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Arial"/>
                <a:cs typeface="Arial"/>
              </a:rPr>
              <a:t>v</a:t>
            </a:r>
            <a:r>
              <a:rPr lang="en-US" sz="4000" i="1" dirty="0" smtClean="0">
                <a:latin typeface="Arial"/>
                <a:cs typeface="Arial"/>
              </a:rPr>
              <a:t>.</a:t>
            </a:r>
            <a:r>
              <a:rPr lang="en-US" sz="4000" dirty="0" smtClean="0">
                <a:latin typeface="Arial"/>
                <a:cs typeface="Arial"/>
              </a:rPr>
              <a:t> proposer </a:t>
            </a:r>
            <a:r>
              <a:rPr lang="en-US" sz="4000" dirty="0" err="1" smtClean="0">
                <a:latin typeface="Arial"/>
                <a:cs typeface="Arial"/>
              </a:rPr>
              <a:t>à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quelqu’un</a:t>
            </a:r>
            <a:r>
              <a:rPr lang="en-US" sz="4000" dirty="0" smtClean="0">
                <a:latin typeface="Arial"/>
                <a:cs typeface="Arial"/>
              </a:rPr>
              <a:t> de faire </a:t>
            </a:r>
            <a:r>
              <a:rPr lang="en-US" sz="4000" dirty="0" err="1" smtClean="0">
                <a:latin typeface="Arial"/>
                <a:cs typeface="Arial"/>
              </a:rPr>
              <a:t>quelque</a:t>
            </a:r>
            <a:r>
              <a:rPr lang="en-US" sz="4000" dirty="0" smtClean="0">
                <a:latin typeface="Arial"/>
                <a:cs typeface="Arial"/>
              </a:rPr>
              <a:t> chose </a:t>
            </a:r>
            <a:r>
              <a:rPr lang="en-US" sz="4000" dirty="0" err="1" smtClean="0">
                <a:latin typeface="Arial"/>
                <a:cs typeface="Arial"/>
              </a:rPr>
              <a:t>ou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d’aller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quelque</a:t>
            </a:r>
            <a:r>
              <a:rPr lang="en-US" sz="4000" dirty="0" smtClean="0">
                <a:latin typeface="Arial"/>
                <a:cs typeface="Arial"/>
              </a:rPr>
              <a:t> part.</a:t>
            </a:r>
            <a:endParaRPr lang="en-US" sz="4000" b="1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54" y="6044310"/>
            <a:ext cx="89805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Thomas </a:t>
            </a:r>
            <a:r>
              <a:rPr lang="en-US" sz="3200" b="1" dirty="0" smtClean="0">
                <a:latin typeface="Arial"/>
                <a:cs typeface="Arial"/>
              </a:rPr>
              <a:t>invite </a:t>
            </a:r>
            <a:r>
              <a:rPr lang="en-US" sz="3200" dirty="0" err="1" smtClean="0">
                <a:latin typeface="Arial"/>
                <a:cs typeface="Arial"/>
              </a:rPr>
              <a:t>ses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amis</a:t>
            </a:r>
            <a:r>
              <a:rPr lang="en-US" sz="3200" dirty="0" smtClean="0">
                <a:latin typeface="Arial"/>
                <a:cs typeface="Arial"/>
              </a:rPr>
              <a:t> pour son </a:t>
            </a:r>
            <a:r>
              <a:rPr lang="en-US" sz="3200" dirty="0" err="1" smtClean="0">
                <a:latin typeface="Arial"/>
                <a:cs typeface="Arial"/>
              </a:rPr>
              <a:t>anniversaire</a:t>
            </a:r>
            <a:r>
              <a:rPr lang="en-US" sz="3200" dirty="0" smtClean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6" name="Picture 5" descr="inviter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05" y="3220064"/>
            <a:ext cx="3834766" cy="24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265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27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Arial"/>
                <a:cs typeface="Arial"/>
              </a:rPr>
              <a:t>inviter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9759" y="2389218"/>
            <a:ext cx="18836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9600" dirty="0">
              <a:latin typeface="Britannic Bold"/>
              <a:cs typeface="Britannic Bold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inviter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2" y="1692495"/>
            <a:ext cx="75438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Arial"/>
                <a:cs typeface="Arial"/>
              </a:rPr>
              <a:t>une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feuille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06" y="1416120"/>
            <a:ext cx="8663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Arial"/>
                <a:cs typeface="Arial"/>
              </a:rPr>
              <a:t>n.f</a:t>
            </a:r>
            <a:r>
              <a:rPr lang="en-US" sz="4000" i="1" dirty="0">
                <a:latin typeface="Arial"/>
                <a:cs typeface="Arial"/>
              </a:rPr>
              <a:t>. </a:t>
            </a:r>
            <a:r>
              <a:rPr lang="en-US" sz="4000" dirty="0" err="1">
                <a:latin typeface="Arial"/>
                <a:cs typeface="Arial"/>
              </a:rPr>
              <a:t>partie</a:t>
            </a:r>
            <a:r>
              <a:rPr lang="en-US" sz="4000" dirty="0">
                <a:latin typeface="Arial"/>
                <a:cs typeface="Arial"/>
              </a:rPr>
              <a:t> plate et </a:t>
            </a:r>
            <a:r>
              <a:rPr lang="en-US" sz="4000" dirty="0" err="1">
                <a:latin typeface="Arial"/>
                <a:cs typeface="Arial"/>
              </a:rPr>
              <a:t>verte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d’une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plante</a:t>
            </a:r>
            <a:r>
              <a:rPr lang="en-US" sz="4000" dirty="0">
                <a:latin typeface="Arial"/>
                <a:cs typeface="Arial"/>
              </a:rPr>
              <a:t>, qui part de la </a:t>
            </a:r>
            <a:r>
              <a:rPr lang="en-US" sz="4000" dirty="0" err="1">
                <a:latin typeface="Arial"/>
                <a:cs typeface="Arial"/>
              </a:rPr>
              <a:t>branche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ou</a:t>
            </a:r>
            <a:r>
              <a:rPr lang="en-US" sz="4000" dirty="0">
                <a:latin typeface="Arial"/>
                <a:cs typeface="Arial"/>
              </a:rPr>
              <a:t> de la </a:t>
            </a:r>
            <a:r>
              <a:rPr lang="en-US" sz="4000" dirty="0" err="1">
                <a:latin typeface="Arial"/>
                <a:cs typeface="Arial"/>
              </a:rPr>
              <a:t>tige</a:t>
            </a:r>
            <a:r>
              <a:rPr lang="en-US" sz="4000" dirty="0">
                <a:latin typeface="Arial"/>
                <a:cs typeface="Arial"/>
              </a:rPr>
              <a:t>.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306" y="5921024"/>
            <a:ext cx="86962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Le </a:t>
            </a:r>
            <a:r>
              <a:rPr lang="en-US" sz="3200" dirty="0" err="1">
                <a:latin typeface="Arial"/>
                <a:cs typeface="Arial"/>
              </a:rPr>
              <a:t>chêne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perd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ses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feuilles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en </a:t>
            </a:r>
            <a:r>
              <a:rPr lang="en-US" sz="3200" dirty="0" err="1">
                <a:latin typeface="Arial"/>
                <a:cs typeface="Arial"/>
              </a:rPr>
              <a:t>automne</a:t>
            </a:r>
            <a:r>
              <a:rPr lang="en-US" sz="3200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 descr="Screen Shot 2016-06-13 at 12.4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83" y="2739559"/>
            <a:ext cx="4853517" cy="32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9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latin typeface="Arial"/>
                <a:cs typeface="Arial"/>
              </a:rPr>
              <a:t>une</a:t>
            </a:r>
            <a:r>
              <a:rPr lang="en-US" sz="8000" b="1" dirty="0" smtClean="0">
                <a:latin typeface="Arial"/>
                <a:cs typeface="Arial"/>
              </a:rPr>
              <a:t> </a:t>
            </a:r>
            <a:r>
              <a:rPr lang="en-US" sz="8000" b="1" dirty="0" err="1" smtClean="0">
                <a:latin typeface="Arial"/>
                <a:cs typeface="Arial"/>
              </a:rPr>
              <a:t>feuille</a:t>
            </a:r>
            <a:endParaRPr lang="en-US" sz="8000" b="1" dirty="0"/>
          </a:p>
        </p:txBody>
      </p:sp>
      <p:pic>
        <p:nvPicPr>
          <p:cNvPr id="5" name="Picture 4" descr="Screen Shot 2016-06-13 at 12.4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710657"/>
            <a:ext cx="7382933" cy="49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4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Arial"/>
                <a:cs typeface="Arial"/>
              </a:rPr>
              <a:t>une</a:t>
            </a:r>
            <a:r>
              <a:rPr lang="en-US" sz="8000" dirty="0" smtClean="0">
                <a:latin typeface="Arial"/>
                <a:cs typeface="Arial"/>
              </a:rPr>
              <a:t> </a:t>
            </a:r>
            <a:r>
              <a:rPr lang="en-US" sz="8000" dirty="0" err="1" smtClean="0">
                <a:latin typeface="Arial"/>
                <a:cs typeface="Arial"/>
              </a:rPr>
              <a:t>feuille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06" y="1416120"/>
            <a:ext cx="866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latin typeface="Arial"/>
                <a:cs typeface="Arial"/>
              </a:rPr>
              <a:t>n.f</a:t>
            </a:r>
            <a:r>
              <a:rPr lang="en-US" sz="4000" i="1" dirty="0" smtClean="0">
                <a:latin typeface="Arial"/>
                <a:cs typeface="Arial"/>
              </a:rPr>
              <a:t>. </a:t>
            </a:r>
            <a:r>
              <a:rPr lang="en-US" sz="4000" dirty="0" err="1" smtClean="0">
                <a:latin typeface="Arial"/>
                <a:cs typeface="Arial"/>
              </a:rPr>
              <a:t>une</a:t>
            </a:r>
            <a:r>
              <a:rPr lang="en-US" sz="4000" dirty="0" smtClean="0">
                <a:latin typeface="Arial"/>
                <a:cs typeface="Arial"/>
              </a:rPr>
              <a:t> page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306" y="5921024"/>
            <a:ext cx="89256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Léa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écrit</a:t>
            </a:r>
            <a:r>
              <a:rPr lang="en-US" sz="3200" dirty="0" smtClean="0">
                <a:latin typeface="Arial"/>
                <a:cs typeface="Arial"/>
              </a:rPr>
              <a:t> son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nom en haut de </a:t>
            </a:r>
            <a:r>
              <a:rPr lang="en-US" sz="3200" b="1" dirty="0" smtClean="0">
                <a:latin typeface="Arial"/>
                <a:cs typeface="Arial"/>
              </a:rPr>
              <a:t>la </a:t>
            </a:r>
            <a:r>
              <a:rPr lang="en-US" sz="3200" b="1" dirty="0" err="1" smtClean="0">
                <a:latin typeface="Arial"/>
                <a:cs typeface="Arial"/>
              </a:rPr>
              <a:t>feuille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blanche.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6" name="Picture 5" descr="Screen Shot 2015-03-11 at 9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52" y="2213338"/>
            <a:ext cx="5354710" cy="37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1 at 9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09" y="1706386"/>
            <a:ext cx="6999717" cy="4846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731" y="386560"/>
            <a:ext cx="8771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Arial"/>
                <a:cs typeface="Arial"/>
              </a:rPr>
              <a:t>une</a:t>
            </a:r>
            <a:r>
              <a:rPr lang="en-US" sz="8000" b="1" dirty="0">
                <a:latin typeface="Arial"/>
                <a:cs typeface="Arial"/>
              </a:rPr>
              <a:t> </a:t>
            </a:r>
            <a:r>
              <a:rPr lang="en-US" sz="8000" b="1" dirty="0" err="1">
                <a:latin typeface="Arial"/>
                <a:cs typeface="Arial"/>
              </a:rPr>
              <a:t>feuille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82123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2-21 at 6.4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22" y="668710"/>
            <a:ext cx="6481157" cy="53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8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188" y="213772"/>
            <a:ext cx="8612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Arial"/>
                <a:cs typeface="Arial"/>
              </a:rPr>
              <a:t>la police</a:t>
            </a:r>
            <a:endParaRPr lang="en-US" sz="8000" b="1" dirty="0"/>
          </a:p>
        </p:txBody>
      </p:sp>
      <p:pic>
        <p:nvPicPr>
          <p:cNvPr id="5" name="Picture 4" descr="polic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0" y="1537211"/>
            <a:ext cx="7984105" cy="49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6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Arial"/>
                <a:cs typeface="Arial"/>
              </a:rPr>
              <a:t>un </a:t>
            </a:r>
            <a:r>
              <a:rPr lang="en-US" sz="8000" b="1" dirty="0" err="1" smtClean="0">
                <a:latin typeface="Arial"/>
                <a:cs typeface="Arial"/>
              </a:rPr>
              <a:t>pompier</a:t>
            </a:r>
            <a:endParaRPr lang="en-US" sz="8000" b="1" dirty="0"/>
          </a:p>
        </p:txBody>
      </p:sp>
      <p:pic>
        <p:nvPicPr>
          <p:cNvPr id="5" name="Picture 4" descr="Screen Shot 2015-02-21 at 6.4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24" y="1548948"/>
            <a:ext cx="6085427" cy="50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́teind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12" y="414969"/>
            <a:ext cx="46101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0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latin typeface="Arial"/>
                <a:cs typeface="Arial"/>
              </a:rPr>
              <a:t>éteindre</a:t>
            </a:r>
            <a:endParaRPr lang="en-US" sz="8000" b="1" dirty="0">
              <a:latin typeface="Arial"/>
              <a:cs typeface="Arial"/>
            </a:endParaRPr>
          </a:p>
        </p:txBody>
      </p:sp>
      <p:pic>
        <p:nvPicPr>
          <p:cNvPr id="4" name="Picture 3" descr="éteind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34" y="1417638"/>
            <a:ext cx="3876724" cy="523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́teindre un f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6" y="670983"/>
            <a:ext cx="86995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27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latin typeface="Arial"/>
                <a:cs typeface="Arial"/>
              </a:rPr>
              <a:t>éteindre</a:t>
            </a:r>
            <a:endParaRPr lang="en-US" sz="8000" b="1" dirty="0">
              <a:latin typeface="Arial"/>
              <a:cs typeface="Arial"/>
            </a:endParaRPr>
          </a:p>
        </p:txBody>
      </p:sp>
      <p:pic>
        <p:nvPicPr>
          <p:cNvPr id="3" name="Picture 2" descr="éteindre un f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" y="1498599"/>
            <a:ext cx="7249584" cy="50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87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in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87" y="747980"/>
            <a:ext cx="5808322" cy="54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1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latin typeface="Arial"/>
                <a:cs typeface="Arial"/>
              </a:rPr>
              <a:t>plein</a:t>
            </a:r>
            <a:endParaRPr lang="en-US" sz="8000" b="1" dirty="0">
              <a:latin typeface="Arial"/>
              <a:cs typeface="Arial"/>
            </a:endParaRPr>
          </a:p>
        </p:txBody>
      </p:sp>
      <p:pic>
        <p:nvPicPr>
          <p:cNvPr id="3" name="Picture 2" descr="plein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94" y="1494235"/>
            <a:ext cx="5482000" cy="51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2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ei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12" y="777002"/>
            <a:ext cx="53213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72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latin typeface="Arial"/>
                <a:cs typeface="Arial"/>
              </a:rPr>
              <a:t>pleine</a:t>
            </a:r>
            <a:endParaRPr lang="en-US" sz="8000" dirty="0"/>
          </a:p>
        </p:txBody>
      </p:sp>
      <p:pic>
        <p:nvPicPr>
          <p:cNvPr id="3" name="Picture 2" descr="plein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73" y="1570313"/>
            <a:ext cx="4798127" cy="50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2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21 at 7.4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36" y="807803"/>
            <a:ext cx="3617174" cy="52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3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625"/>
            <a:ext cx="8229600" cy="1172457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rial"/>
                <a:cs typeface="Arial"/>
              </a:rPr>
              <a:t>les </a:t>
            </a:r>
            <a:r>
              <a:rPr lang="en-US" sz="8000" dirty="0" err="1" smtClean="0">
                <a:latin typeface="Arial"/>
                <a:cs typeface="Arial"/>
              </a:rPr>
              <a:t>pompiers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14" y="1358082"/>
            <a:ext cx="8939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Arial"/>
                <a:cs typeface="Arial"/>
              </a:rPr>
              <a:t>n.m. </a:t>
            </a:r>
            <a:r>
              <a:rPr lang="en-US" sz="4000" dirty="0" err="1" smtClean="0">
                <a:latin typeface="Arial"/>
                <a:cs typeface="Arial"/>
              </a:rPr>
              <a:t>personnes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dont</a:t>
            </a:r>
            <a:r>
              <a:rPr lang="en-US" sz="4000" dirty="0" smtClean="0">
                <a:latin typeface="Arial"/>
                <a:cs typeface="Arial"/>
              </a:rPr>
              <a:t> le métier </a:t>
            </a:r>
            <a:r>
              <a:rPr lang="en-US" sz="4000" dirty="0" err="1" smtClean="0">
                <a:latin typeface="Arial"/>
                <a:cs typeface="Arial"/>
              </a:rPr>
              <a:t>est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d’éteindre</a:t>
            </a:r>
            <a:r>
              <a:rPr lang="en-US" sz="4000" dirty="0" smtClean="0">
                <a:latin typeface="Arial"/>
                <a:cs typeface="Arial"/>
              </a:rPr>
              <a:t> les </a:t>
            </a:r>
            <a:r>
              <a:rPr lang="en-US" sz="4000" dirty="0" err="1" smtClean="0">
                <a:latin typeface="Arial"/>
                <a:cs typeface="Arial"/>
              </a:rPr>
              <a:t>incendies</a:t>
            </a:r>
            <a:r>
              <a:rPr lang="en-US" sz="4000" dirty="0" smtClean="0">
                <a:latin typeface="Arial"/>
                <a:cs typeface="Arial"/>
              </a:rPr>
              <a:t> et de </a:t>
            </a:r>
            <a:r>
              <a:rPr lang="en-US" sz="4000" dirty="0" err="1" smtClean="0">
                <a:latin typeface="Arial"/>
                <a:cs typeface="Arial"/>
              </a:rPr>
              <a:t>secourir</a:t>
            </a:r>
            <a:r>
              <a:rPr lang="en-US" sz="4000" dirty="0" smtClean="0">
                <a:latin typeface="Arial"/>
                <a:cs typeface="Arial"/>
              </a:rPr>
              <a:t> les gens 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94" y="6073170"/>
            <a:ext cx="8447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Il y a le </a:t>
            </a:r>
            <a:r>
              <a:rPr lang="en-US" sz="3200" dirty="0" err="1" smtClean="0">
                <a:latin typeface="Arial"/>
                <a:cs typeface="Arial"/>
              </a:rPr>
              <a:t>feu</a:t>
            </a:r>
            <a:r>
              <a:rPr lang="en-US" sz="3200" dirty="0" smtClean="0">
                <a:latin typeface="Arial"/>
                <a:cs typeface="Arial"/>
              </a:rPr>
              <a:t>, </a:t>
            </a:r>
            <a:r>
              <a:rPr lang="en-US" sz="3200" dirty="0" err="1" smtClean="0">
                <a:latin typeface="Arial"/>
                <a:cs typeface="Arial"/>
              </a:rPr>
              <a:t>il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faut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appeler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les </a:t>
            </a:r>
            <a:r>
              <a:rPr lang="en-US" sz="3200" b="1" dirty="0" err="1" smtClean="0">
                <a:latin typeface="Arial"/>
                <a:cs typeface="Arial"/>
              </a:rPr>
              <a:t>pompiers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!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7" name="Picture 6" descr="Screen Shot 2015-02-21 at 6.4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25" y="3281648"/>
            <a:ext cx="3910325" cy="26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160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latin typeface="Arial"/>
                <a:cs typeface="Arial"/>
              </a:rPr>
              <a:t>éteindre</a:t>
            </a:r>
            <a:endParaRPr lang="en-US" sz="8000" b="1" dirty="0">
              <a:latin typeface="Arial"/>
              <a:cs typeface="Arial"/>
            </a:endParaRPr>
          </a:p>
        </p:txBody>
      </p:sp>
      <p:pic>
        <p:nvPicPr>
          <p:cNvPr id="3" name="Picture 2" descr="Screen Shot 2015-02-21 at 7.4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17" y="1691560"/>
            <a:ext cx="3076517" cy="44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38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cier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19" y="537955"/>
            <a:ext cx="37211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9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Arial"/>
                <a:cs typeface="Arial"/>
              </a:rPr>
              <a:t>un </a:t>
            </a:r>
            <a:r>
              <a:rPr lang="en-US" sz="8000" b="1" dirty="0" err="1" smtClean="0">
                <a:latin typeface="Arial"/>
                <a:cs typeface="Arial"/>
              </a:rPr>
              <a:t>policier</a:t>
            </a:r>
            <a:endParaRPr lang="en-US" sz="8000" b="1" dirty="0">
              <a:latin typeface="Arial"/>
              <a:cs typeface="Arial"/>
            </a:endParaRPr>
          </a:p>
        </p:txBody>
      </p:sp>
      <p:pic>
        <p:nvPicPr>
          <p:cNvPr id="3" name="Picture 2" descr="policier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19" y="1591708"/>
            <a:ext cx="3243623" cy="49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4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15" y="213772"/>
            <a:ext cx="837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Arial"/>
                <a:cs typeface="Arial"/>
              </a:rPr>
              <a:t>les </a:t>
            </a:r>
            <a:r>
              <a:rPr lang="en-US" sz="8000" b="1" dirty="0" err="1">
                <a:latin typeface="Arial"/>
                <a:cs typeface="Arial"/>
              </a:rPr>
              <a:t>pompiers</a:t>
            </a:r>
            <a:endParaRPr lang="en-US" sz="8000" b="1" dirty="0"/>
          </a:p>
        </p:txBody>
      </p:sp>
      <p:pic>
        <p:nvPicPr>
          <p:cNvPr id="3" name="Picture 2" descr="Screen Shot 2015-02-21 at 6.4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8" y="1537211"/>
            <a:ext cx="7707490" cy="51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93" y="211081"/>
            <a:ext cx="8229600" cy="945804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Arial"/>
                <a:cs typeface="Arial"/>
              </a:rPr>
              <a:t>il</a:t>
            </a:r>
            <a:r>
              <a:rPr lang="en-US" sz="8000" dirty="0" smtClean="0">
                <a:latin typeface="Arial"/>
                <a:cs typeface="Arial"/>
              </a:rPr>
              <a:t>/</a:t>
            </a:r>
            <a:r>
              <a:rPr lang="en-US" sz="8000" dirty="0" err="1" smtClean="0">
                <a:latin typeface="Arial"/>
                <a:cs typeface="Arial"/>
              </a:rPr>
              <a:t>elle</a:t>
            </a:r>
            <a:r>
              <a:rPr lang="en-US" sz="8000" dirty="0" smtClean="0">
                <a:latin typeface="Arial"/>
                <a:cs typeface="Arial"/>
              </a:rPr>
              <a:t>/on </a:t>
            </a:r>
            <a:r>
              <a:rPr lang="en-US" sz="8000" dirty="0" err="1" smtClean="0">
                <a:latin typeface="Arial"/>
                <a:cs typeface="Arial"/>
              </a:rPr>
              <a:t>prend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698" y="1282633"/>
            <a:ext cx="840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Arial"/>
                <a:cs typeface="Arial"/>
              </a:rPr>
              <a:t>v</a:t>
            </a:r>
            <a:r>
              <a:rPr lang="en-US" sz="4000" i="1" dirty="0" smtClean="0">
                <a:latin typeface="Arial"/>
                <a:cs typeface="Arial"/>
              </a:rPr>
              <a:t>. </a:t>
            </a:r>
            <a:r>
              <a:rPr lang="en-US" sz="4000" dirty="0" err="1" smtClean="0">
                <a:latin typeface="Arial"/>
                <a:cs typeface="Arial"/>
              </a:rPr>
              <a:t>prendre</a:t>
            </a:r>
            <a:r>
              <a:rPr lang="en-US" sz="4000" dirty="0" smtClean="0">
                <a:latin typeface="Arial"/>
                <a:cs typeface="Arial"/>
              </a:rPr>
              <a:t> : </a:t>
            </a:r>
            <a:r>
              <a:rPr lang="en-US" sz="4000" dirty="0" err="1" smtClean="0">
                <a:latin typeface="Arial"/>
                <a:cs typeface="Arial"/>
              </a:rPr>
              <a:t>mettre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dans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sa</a:t>
            </a:r>
            <a:r>
              <a:rPr lang="en-US" sz="4000" dirty="0" smtClean="0">
                <a:latin typeface="Arial"/>
                <a:cs typeface="Arial"/>
              </a:rPr>
              <a:t> main</a:t>
            </a:r>
            <a:r>
              <a:rPr lang="en-US" sz="4000" i="1" dirty="0" smtClean="0">
                <a:latin typeface="Arial"/>
                <a:cs typeface="Arial"/>
              </a:rPr>
              <a:t> 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893" y="6056127"/>
            <a:ext cx="8507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Elle </a:t>
            </a:r>
            <a:r>
              <a:rPr lang="en-US" sz="3200" b="1" dirty="0" err="1" smtClean="0">
                <a:latin typeface="Arial"/>
                <a:cs typeface="Arial"/>
              </a:rPr>
              <a:t>prend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un </a:t>
            </a:r>
            <a:r>
              <a:rPr lang="en-US" sz="3200" dirty="0" err="1" smtClean="0">
                <a:latin typeface="Arial"/>
                <a:cs typeface="Arial"/>
              </a:rPr>
              <a:t>livre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à</a:t>
            </a:r>
            <a:r>
              <a:rPr lang="en-US" sz="3200" dirty="0" smtClean="0">
                <a:latin typeface="Arial"/>
                <a:cs typeface="Arial"/>
              </a:rPr>
              <a:t> la </a:t>
            </a:r>
            <a:r>
              <a:rPr lang="en-US" sz="3200" dirty="0" err="1" smtClean="0">
                <a:latin typeface="Arial"/>
                <a:cs typeface="Arial"/>
              </a:rPr>
              <a:t>bibliothèque</a:t>
            </a:r>
            <a:r>
              <a:rPr lang="en-US" sz="3200" dirty="0" smtClean="0">
                <a:latin typeface="Arial"/>
                <a:cs typeface="Arial"/>
              </a:rPr>
              <a:t>.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7" name="Picture 6" descr="prend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52" y="2150572"/>
            <a:ext cx="5481998" cy="36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5165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73" y="215539"/>
            <a:ext cx="8167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Arial"/>
                <a:cs typeface="Arial"/>
              </a:rPr>
              <a:t>il</a:t>
            </a:r>
            <a:r>
              <a:rPr lang="en-US" sz="8000" b="1" dirty="0">
                <a:latin typeface="Arial"/>
                <a:cs typeface="Arial"/>
              </a:rPr>
              <a:t>/</a:t>
            </a:r>
            <a:r>
              <a:rPr lang="en-US" sz="8000" b="1" dirty="0" err="1">
                <a:latin typeface="Arial"/>
                <a:cs typeface="Arial"/>
              </a:rPr>
              <a:t>elle</a:t>
            </a:r>
            <a:r>
              <a:rPr lang="en-US" sz="8000" b="1" dirty="0">
                <a:latin typeface="Arial"/>
                <a:cs typeface="Arial"/>
              </a:rPr>
              <a:t>/on </a:t>
            </a:r>
            <a:r>
              <a:rPr lang="en-US" sz="8000" b="1" dirty="0" err="1">
                <a:latin typeface="Arial"/>
                <a:cs typeface="Arial"/>
              </a:rPr>
              <a:t>prend</a:t>
            </a:r>
            <a:endParaRPr lang="en-US" sz="8000" b="1" dirty="0"/>
          </a:p>
        </p:txBody>
      </p:sp>
      <p:pic>
        <p:nvPicPr>
          <p:cNvPr id="4" name="Picture 3" descr="prend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54" y="1848775"/>
            <a:ext cx="6543705" cy="44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3" y="192082"/>
            <a:ext cx="8229600" cy="964803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rial"/>
                <a:cs typeface="Arial"/>
              </a:rPr>
              <a:t>les </a:t>
            </a:r>
            <a:r>
              <a:rPr lang="en-US" sz="8000" dirty="0" err="1" smtClean="0">
                <a:latin typeface="Arial"/>
                <a:cs typeface="Arial"/>
              </a:rPr>
              <a:t>policiers</a:t>
            </a:r>
            <a:endParaRPr lang="en-US" sz="8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321" y="5921082"/>
            <a:ext cx="86630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Les </a:t>
            </a:r>
            <a:r>
              <a:rPr lang="en-US" sz="3200" b="1" dirty="0" err="1" smtClean="0">
                <a:latin typeface="Arial"/>
                <a:cs typeface="Arial"/>
              </a:rPr>
              <a:t>policiers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surveillent</a:t>
            </a:r>
            <a:r>
              <a:rPr lang="en-US" sz="3200" dirty="0" smtClean="0">
                <a:latin typeface="Arial"/>
                <a:cs typeface="Arial"/>
              </a:rPr>
              <a:t> la Tour Eiffel.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13" y="1307782"/>
            <a:ext cx="8381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Arial"/>
                <a:cs typeface="Arial"/>
              </a:rPr>
              <a:t>n.m. </a:t>
            </a:r>
            <a:r>
              <a:rPr lang="en-US" sz="4000" dirty="0" err="1" smtClean="0">
                <a:latin typeface="Arial"/>
                <a:cs typeface="Arial"/>
              </a:rPr>
              <a:t>personnes</a:t>
            </a:r>
            <a:r>
              <a:rPr lang="en-US" sz="4000" dirty="0" smtClean="0">
                <a:latin typeface="Arial"/>
                <a:cs typeface="Arial"/>
              </a:rPr>
              <a:t> qui </a:t>
            </a:r>
            <a:r>
              <a:rPr lang="en-US" sz="4000" dirty="0" err="1" smtClean="0">
                <a:latin typeface="Arial"/>
                <a:cs typeface="Arial"/>
              </a:rPr>
              <a:t>travaillent</a:t>
            </a:r>
            <a:r>
              <a:rPr lang="en-US" sz="4000" dirty="0" smtClean="0">
                <a:latin typeface="Arial"/>
                <a:cs typeface="Arial"/>
              </a:rPr>
              <a:t> pour la police. </a:t>
            </a:r>
            <a:endParaRPr lang="en-US" sz="4000" i="1" dirty="0">
              <a:latin typeface="Arial"/>
              <a:cs typeface="Arial"/>
            </a:endParaRPr>
          </a:p>
        </p:txBody>
      </p:sp>
      <p:pic>
        <p:nvPicPr>
          <p:cNvPr id="6" name="Picture 5" descr="polic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52" y="2731820"/>
            <a:ext cx="4543328" cy="30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670" y="230881"/>
            <a:ext cx="8061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Arial"/>
                <a:cs typeface="Arial"/>
              </a:rPr>
              <a:t>les </a:t>
            </a:r>
            <a:r>
              <a:rPr lang="en-US" sz="8000" b="1" dirty="0" err="1">
                <a:latin typeface="Arial"/>
                <a:cs typeface="Arial"/>
              </a:rPr>
              <a:t>policiers</a:t>
            </a:r>
            <a:endParaRPr lang="en-US" sz="8000" b="1" dirty="0"/>
          </a:p>
        </p:txBody>
      </p:sp>
      <p:pic>
        <p:nvPicPr>
          <p:cNvPr id="3" name="Picture 2" descr="polic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6" y="1554320"/>
            <a:ext cx="71755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1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Arial"/>
                <a:cs typeface="Arial"/>
              </a:rPr>
              <a:t>éteindre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301761" y="1584429"/>
            <a:ext cx="858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Arial"/>
                <a:cs typeface="Arial"/>
              </a:rPr>
              <a:t>v</a:t>
            </a:r>
            <a:r>
              <a:rPr lang="en-US" sz="4000" i="1" dirty="0" smtClean="0">
                <a:latin typeface="Arial"/>
                <a:cs typeface="Arial"/>
              </a:rPr>
              <a:t>. </a:t>
            </a:r>
            <a:r>
              <a:rPr lang="en-US" sz="4000" dirty="0" smtClean="0">
                <a:latin typeface="Arial"/>
                <a:cs typeface="Arial"/>
              </a:rPr>
              <a:t>faire </a:t>
            </a:r>
            <a:r>
              <a:rPr lang="en-US" sz="4000" dirty="0" err="1" smtClean="0">
                <a:latin typeface="Arial"/>
                <a:cs typeface="Arial"/>
              </a:rPr>
              <a:t>cesser</a:t>
            </a:r>
            <a:r>
              <a:rPr lang="en-US" sz="4000" dirty="0" smtClean="0">
                <a:latin typeface="Arial"/>
                <a:cs typeface="Arial"/>
              </a:rPr>
              <a:t> de </a:t>
            </a:r>
            <a:r>
              <a:rPr lang="en-US" sz="4000" dirty="0" err="1" smtClean="0">
                <a:latin typeface="Arial"/>
                <a:cs typeface="Arial"/>
              </a:rPr>
              <a:t>brûler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ou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d’éclairer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61" y="5780782"/>
            <a:ext cx="8499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Il </a:t>
            </a:r>
            <a:r>
              <a:rPr lang="en-US" sz="3200" dirty="0" err="1" smtClean="0">
                <a:latin typeface="Arial"/>
                <a:cs typeface="Arial"/>
              </a:rPr>
              <a:t>faut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b="1" dirty="0" err="1" smtClean="0">
                <a:latin typeface="Arial"/>
                <a:cs typeface="Arial"/>
              </a:rPr>
              <a:t>éteindre</a:t>
            </a:r>
            <a:r>
              <a:rPr lang="en-US" sz="3200" dirty="0" smtClean="0">
                <a:latin typeface="Arial"/>
                <a:cs typeface="Arial"/>
              </a:rPr>
              <a:t> la lumière </a:t>
            </a:r>
            <a:r>
              <a:rPr lang="en-US" sz="3200" dirty="0" err="1" smtClean="0">
                <a:latin typeface="Arial"/>
                <a:cs typeface="Arial"/>
              </a:rPr>
              <a:t>lorsqu’on</a:t>
            </a:r>
            <a:r>
              <a:rPr lang="en-US" sz="3200" dirty="0" smtClean="0">
                <a:latin typeface="Arial"/>
                <a:cs typeface="Arial"/>
              </a:rPr>
              <a:t> sort de la </a:t>
            </a:r>
            <a:r>
              <a:rPr lang="en-US" sz="3200" dirty="0" err="1" smtClean="0">
                <a:latin typeface="Arial"/>
                <a:cs typeface="Arial"/>
              </a:rPr>
              <a:t>classe</a:t>
            </a:r>
            <a:r>
              <a:rPr lang="en-US" sz="3200" dirty="0" smtClean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6" name="Picture 5" descr="Screen Shot 2015-02-21 at 7.4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50" y="2342910"/>
            <a:ext cx="3808540" cy="33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26259</TotalTime>
  <Words>225</Words>
  <Application>Microsoft Macintosh PowerPoint</Application>
  <PresentationFormat>On-screen Show (4:3)</PresentationFormat>
  <Paragraphs>43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la police</vt:lpstr>
      <vt:lpstr>PowerPoint Presentation</vt:lpstr>
      <vt:lpstr>les pompiers</vt:lpstr>
      <vt:lpstr>PowerPoint Presentation</vt:lpstr>
      <vt:lpstr>il/elle/on prend</vt:lpstr>
      <vt:lpstr>PowerPoint Presentation</vt:lpstr>
      <vt:lpstr>les policiers</vt:lpstr>
      <vt:lpstr>PowerPoint Presentation</vt:lpstr>
      <vt:lpstr>éteindre</vt:lpstr>
      <vt:lpstr>éteindre</vt:lpstr>
      <vt:lpstr>La poubelle est pleine, il faut la vider.</vt:lpstr>
      <vt:lpstr>PowerPoint Presentation</vt:lpstr>
      <vt:lpstr>inviter</vt:lpstr>
      <vt:lpstr>inviter</vt:lpstr>
      <vt:lpstr>une feuille</vt:lpstr>
      <vt:lpstr>une feuille</vt:lpstr>
      <vt:lpstr>une feuille</vt:lpstr>
      <vt:lpstr>PowerPoint Presentation</vt:lpstr>
      <vt:lpstr>PowerPoint Presentation</vt:lpstr>
      <vt:lpstr>un pompier</vt:lpstr>
      <vt:lpstr>PowerPoint Presentation</vt:lpstr>
      <vt:lpstr>éteindre</vt:lpstr>
      <vt:lpstr>PowerPoint Presentation</vt:lpstr>
      <vt:lpstr>éteindre</vt:lpstr>
      <vt:lpstr>PowerPoint Presentation</vt:lpstr>
      <vt:lpstr>plein</vt:lpstr>
      <vt:lpstr>PowerPoint Presentation</vt:lpstr>
      <vt:lpstr>pleine</vt:lpstr>
      <vt:lpstr>PowerPoint Presentation</vt:lpstr>
      <vt:lpstr>éteindre</vt:lpstr>
      <vt:lpstr>PowerPoint Presentation</vt:lpstr>
      <vt:lpstr>un policier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Levitre</dc:creator>
  <cp:lastModifiedBy>Marianne Levitre</cp:lastModifiedBy>
  <cp:revision>197</cp:revision>
  <cp:lastPrinted>2014-12-08T15:36:20Z</cp:lastPrinted>
  <dcterms:created xsi:type="dcterms:W3CDTF">2014-03-18T19:52:59Z</dcterms:created>
  <dcterms:modified xsi:type="dcterms:W3CDTF">2016-06-13T18:50:35Z</dcterms:modified>
</cp:coreProperties>
</file>